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22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06/relationships/legacyDocTextInfo" Target="legacyDocTextInfo.bin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drawings/_rels/vmlDrawing2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17.bin"/><Relationship Id="rId3" Type="http://schemas.microsoft.com/office/2006/relationships/legacyDiagramText" Target="legacyDiagramText12.bin"/><Relationship Id="rId7" Type="http://schemas.microsoft.com/office/2006/relationships/legacyDiagramText" Target="legacyDiagramText16.bin"/><Relationship Id="rId12" Type="http://schemas.microsoft.com/office/2006/relationships/legacyDiagramText" Target="legacyDiagramText21.bin"/><Relationship Id="rId2" Type="http://schemas.microsoft.com/office/2006/relationships/legacyDiagramText" Target="legacyDiagramText11.bin"/><Relationship Id="rId1" Type="http://schemas.microsoft.com/office/2006/relationships/legacyDiagramText" Target="legacyDiagramText10.bin"/><Relationship Id="rId6" Type="http://schemas.microsoft.com/office/2006/relationships/legacyDiagramText" Target="legacyDiagramText15.bin"/><Relationship Id="rId11" Type="http://schemas.microsoft.com/office/2006/relationships/legacyDiagramText" Target="legacyDiagramText20.bin"/><Relationship Id="rId5" Type="http://schemas.microsoft.com/office/2006/relationships/legacyDiagramText" Target="legacyDiagramText14.bin"/><Relationship Id="rId10" Type="http://schemas.microsoft.com/office/2006/relationships/legacyDiagramText" Target="legacyDiagramText19.bin"/><Relationship Id="rId4" Type="http://schemas.microsoft.com/office/2006/relationships/legacyDiagramText" Target="legacyDiagramText13.bin"/><Relationship Id="rId9" Type="http://schemas.microsoft.com/office/2006/relationships/legacyDiagramText" Target="legacyDiagramText18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E7710-351A-4FE7-9EFF-678616A3140C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2D7-AA55-4891-933D-A9BCBB3486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E7710-351A-4FE7-9EFF-678616A3140C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2D7-AA55-4891-933D-A9BCBB3486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E7710-351A-4FE7-9EFF-678616A3140C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2D7-AA55-4891-933D-A9BCBB3486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E7710-351A-4FE7-9EFF-678616A3140C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2D7-AA55-4891-933D-A9BCBB3486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E7710-351A-4FE7-9EFF-678616A3140C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2D7-AA55-4891-933D-A9BCBB3486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E7710-351A-4FE7-9EFF-678616A3140C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2D7-AA55-4891-933D-A9BCBB3486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E7710-351A-4FE7-9EFF-678616A3140C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2D7-AA55-4891-933D-A9BCBB3486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E7710-351A-4FE7-9EFF-678616A3140C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2D7-AA55-4891-933D-A9BCBB3486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E7710-351A-4FE7-9EFF-678616A3140C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2D7-AA55-4891-933D-A9BCBB3486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E7710-351A-4FE7-9EFF-678616A3140C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2D7-AA55-4891-933D-A9BCBB3486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E7710-351A-4FE7-9EFF-678616A3140C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2D7-AA55-4891-933D-A9BCBB3486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E7710-351A-4FE7-9EFF-678616A3140C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C92D7-AA55-4891-933D-A9BCBB3486EC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Flag_of_Italy.sv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U:\Reality Bytes\Restaurant project\italian Fla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1071546"/>
            <a:ext cx="7772400" cy="1470025"/>
          </a:xfrm>
        </p:spPr>
        <p:txBody>
          <a:bodyPr>
            <a:noAutofit/>
          </a:bodyPr>
          <a:lstStyle/>
          <a:p>
            <a:r>
              <a:rPr lang="en-AU" sz="9600" i="1" dirty="0" smtClean="0">
                <a:solidFill>
                  <a:srgbClr val="00B050"/>
                </a:solidFill>
                <a:latin typeface="Goudy Old Style" pitchFamily="18" charset="0"/>
              </a:rPr>
              <a:t>La</a:t>
            </a:r>
            <a:r>
              <a:rPr lang="en-AU" sz="9600" i="1" dirty="0" smtClean="0">
                <a:latin typeface="Goudy Old Style" pitchFamily="18" charset="0"/>
              </a:rPr>
              <a:t> Bella</a:t>
            </a:r>
            <a:r>
              <a:rPr lang="en-AU" sz="9600" i="1" dirty="0" smtClean="0">
                <a:solidFill>
                  <a:srgbClr val="FF0000"/>
                </a:solidFill>
                <a:latin typeface="Goudy Old Style" pitchFamily="18" charset="0"/>
              </a:rPr>
              <a:t> Vita</a:t>
            </a:r>
            <a:endParaRPr lang="en-AU" sz="9600" i="1" dirty="0">
              <a:solidFill>
                <a:srgbClr val="FF0000"/>
              </a:solidFill>
              <a:latin typeface="Goudy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AU" sz="4000" i="1" dirty="0" smtClean="0">
                <a:solidFill>
                  <a:schemeClr val="tx1"/>
                </a:solidFill>
                <a:latin typeface="Goudy Old Style" pitchFamily="18" charset="0"/>
              </a:rPr>
              <a:t>By Kaitlyn Thomas</a:t>
            </a:r>
            <a:endParaRPr lang="en-AU" sz="4000" i="1" dirty="0">
              <a:solidFill>
                <a:schemeClr val="tx1"/>
              </a:solidFill>
              <a:latin typeface="Goudy Old Style" pitchFamily="18" charset="0"/>
            </a:endParaRPr>
          </a:p>
        </p:txBody>
      </p:sp>
      <p:pic>
        <p:nvPicPr>
          <p:cNvPr id="11266" name="Picture 2" descr="See adjacent text.">
            <a:hlinkClick r:id="rId3" tooltip="Flag of  the Italian Republic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5175" y="-6789738"/>
            <a:ext cx="1504950" cy="1000125"/>
          </a:xfrm>
          <a:prstGeom prst="rect">
            <a:avLst/>
          </a:prstGeom>
          <a:noFill/>
        </p:spPr>
      </p:pic>
      <p:pic>
        <p:nvPicPr>
          <p:cNvPr id="11268" name="Picture 4" descr="See adjacent text.">
            <a:hlinkClick r:id="rId3" tooltip="Flag of  the Italian Republic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5175" y="-6789738"/>
            <a:ext cx="1504950" cy="100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U:\Reality Bytes\Restaurant project\italian Fla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txBody>
          <a:bodyPr>
            <a:noAutofit/>
          </a:bodyPr>
          <a:lstStyle/>
          <a:p>
            <a:r>
              <a:rPr lang="en-AU" sz="8800" i="1" dirty="0" smtClean="0">
                <a:latin typeface="Goudy Old Style" pitchFamily="18" charset="0"/>
              </a:rPr>
              <a:t>Poster</a:t>
            </a:r>
            <a:endParaRPr lang="en-AU" sz="8800" i="1" dirty="0">
              <a:latin typeface="Goudy Old Style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 l="10254" t="18554" r="50927" b="8203"/>
          <a:stretch>
            <a:fillRect/>
          </a:stretch>
        </p:blipFill>
        <p:spPr bwMode="auto">
          <a:xfrm>
            <a:off x="2714612" y="1285860"/>
            <a:ext cx="378621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U:\Reality Bytes\Restaurant project\italian Fla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8800" i="1" dirty="0" smtClean="0">
                <a:latin typeface="Goudy Old Style" pitchFamily="18" charset="0"/>
              </a:rPr>
              <a:t>Business Card</a:t>
            </a:r>
            <a:endParaRPr lang="en-AU" sz="8800" i="1" dirty="0">
              <a:latin typeface="Goudy Old Style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 l="32226" t="26367" r="6250" b="18945"/>
          <a:stretch>
            <a:fillRect/>
          </a:stretch>
        </p:blipFill>
        <p:spPr bwMode="auto">
          <a:xfrm>
            <a:off x="500034" y="1428736"/>
            <a:ext cx="7929618" cy="528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U:\Reality Bytes\Restaurant project\italian Fla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8800" i="1" dirty="0" smtClean="0">
                <a:latin typeface="Goudy Old Style" pitchFamily="18" charset="0"/>
              </a:rPr>
              <a:t>Contents</a:t>
            </a:r>
            <a:endParaRPr lang="en-AU" sz="8800" i="1" dirty="0">
              <a:latin typeface="Goudy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AU" i="1" dirty="0" smtClean="0">
                <a:latin typeface="Goudy Old Style" pitchFamily="18" charset="0"/>
              </a:rPr>
              <a:t>Introduction</a:t>
            </a:r>
          </a:p>
          <a:p>
            <a:pPr marL="514350" indent="-514350">
              <a:buAutoNum type="arabicPeriod"/>
            </a:pPr>
            <a:r>
              <a:rPr lang="en-AU" i="1" dirty="0" smtClean="0">
                <a:latin typeface="Goudy Old Style" pitchFamily="18" charset="0"/>
              </a:rPr>
              <a:t>Restaurant Logo</a:t>
            </a:r>
          </a:p>
          <a:p>
            <a:pPr marL="514350" indent="-514350">
              <a:buAutoNum type="arabicPeriod"/>
            </a:pPr>
            <a:r>
              <a:rPr lang="en-AU" i="1" dirty="0" smtClean="0">
                <a:latin typeface="Goudy Old Style" pitchFamily="18" charset="0"/>
              </a:rPr>
              <a:t>Floor Plan</a:t>
            </a:r>
          </a:p>
          <a:p>
            <a:pPr marL="514350" indent="-514350">
              <a:buAutoNum type="arabicPeriod"/>
            </a:pPr>
            <a:r>
              <a:rPr lang="en-AU" i="1" dirty="0" smtClean="0">
                <a:latin typeface="Goudy Old Style" pitchFamily="18" charset="0"/>
              </a:rPr>
              <a:t>Menu</a:t>
            </a:r>
          </a:p>
          <a:p>
            <a:pPr marL="514350" indent="-514350">
              <a:buAutoNum type="arabicPeriod"/>
            </a:pPr>
            <a:r>
              <a:rPr lang="en-AU" i="1" dirty="0" smtClean="0">
                <a:latin typeface="Goudy Old Style" pitchFamily="18" charset="0"/>
              </a:rPr>
              <a:t>Spread Sheets</a:t>
            </a:r>
          </a:p>
          <a:p>
            <a:pPr marL="514350" indent="-514350">
              <a:buAutoNum type="arabicPeriod"/>
            </a:pPr>
            <a:r>
              <a:rPr lang="en-AU" i="1" dirty="0" smtClean="0">
                <a:latin typeface="Goudy Old Style" pitchFamily="18" charset="0"/>
              </a:rPr>
              <a:t>Poster</a:t>
            </a:r>
          </a:p>
          <a:p>
            <a:pPr marL="514350" indent="-514350">
              <a:buAutoNum type="arabicPeriod"/>
            </a:pPr>
            <a:r>
              <a:rPr lang="en-AU" i="1" dirty="0" smtClean="0">
                <a:latin typeface="Goudy Old Style" pitchFamily="18" charset="0"/>
              </a:rPr>
              <a:t>Business Card</a:t>
            </a:r>
          </a:p>
          <a:p>
            <a:pPr marL="514350" indent="-514350">
              <a:buNone/>
            </a:pPr>
            <a:endParaRPr lang="en-AU" i="1" dirty="0" smtClean="0">
              <a:latin typeface="Goudy Old Style" pitchFamily="18" charset="0"/>
            </a:endParaRPr>
          </a:p>
          <a:p>
            <a:pPr marL="514350" indent="-514350">
              <a:buAutoNum type="arabicPeriod"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U:\Reality Bytes\Restaurant project\italian Fla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8800" i="1" dirty="0" smtClean="0">
                <a:latin typeface="Goudy Old Style" pitchFamily="18" charset="0"/>
              </a:rPr>
              <a:t>Introduction</a:t>
            </a:r>
            <a:endParaRPr lang="en-AU" sz="8800" i="1" dirty="0">
              <a:latin typeface="Goudy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AU" dirty="0"/>
              <a:t>Restaurant Introduction</a:t>
            </a:r>
          </a:p>
          <a:p>
            <a:pPr>
              <a:buNone/>
            </a:pPr>
            <a:r>
              <a:rPr lang="en-AU" dirty="0"/>
              <a:t> </a:t>
            </a:r>
          </a:p>
          <a:p>
            <a:pPr>
              <a:buNone/>
            </a:pPr>
            <a:r>
              <a:rPr lang="en-AU" dirty="0"/>
              <a:t>Name: La Bella Vita</a:t>
            </a:r>
          </a:p>
          <a:p>
            <a:pPr>
              <a:buNone/>
            </a:pPr>
            <a:r>
              <a:rPr lang="en-AU" dirty="0"/>
              <a:t>Type: Italian</a:t>
            </a:r>
          </a:p>
          <a:p>
            <a:pPr>
              <a:buNone/>
            </a:pPr>
            <a:r>
              <a:rPr lang="en-AU" dirty="0"/>
              <a:t>Location: Lygon Street, Melbourne, Victoria</a:t>
            </a:r>
          </a:p>
          <a:p>
            <a:pPr>
              <a:buNone/>
            </a:pPr>
            <a:r>
              <a:rPr lang="en-AU" dirty="0"/>
              <a:t>Seats: Roughly 160 people( inside and out)</a:t>
            </a:r>
          </a:p>
          <a:p>
            <a:pPr>
              <a:buNone/>
            </a:pPr>
            <a:r>
              <a:rPr lang="en-AU" dirty="0"/>
              <a:t> </a:t>
            </a:r>
          </a:p>
          <a:p>
            <a:pPr>
              <a:buNone/>
            </a:pPr>
            <a:r>
              <a:rPr lang="en-AU" dirty="0"/>
              <a:t>“ La Bella Vita” is going to be a family type of restaurant with old and new style Italian food. It will be  a restaurant that parents can go to with there kids. There will be a kids area that they can play at. It will be a little fancy but not fancy that you wouldn’t take kids there. The prices will be reasonable for a family to eat out. The restaurant will have a café at the front and a restaurant towards the back. Both the café and the restaurant will serve breakfast and lunch but only the restaurant will serve dinner. The café will have a seating area out the front so that people can sit outside or inside if they want to. I would try and hire Italian chefs so that they could help the place fell more authentic and we would have real Italian food.</a:t>
            </a:r>
          </a:p>
          <a:p>
            <a:pPr>
              <a:buNone/>
            </a:pPr>
            <a:r>
              <a:rPr lang="en-AU" dirty="0"/>
              <a:t> </a:t>
            </a:r>
          </a:p>
          <a:p>
            <a:pPr>
              <a:buNone/>
            </a:pPr>
            <a:r>
              <a:rPr lang="en-AU" dirty="0"/>
              <a:t>I think I cold run a business because I am an organised person and I would make the right decisions for the restaurant. If changes needed to be made then I would change them. It has always been My dream to own and run a  restaurant I have worked at other restaurants before like La </a:t>
            </a:r>
            <a:r>
              <a:rPr lang="en-AU" dirty="0" err="1"/>
              <a:t>Porchetta’s</a:t>
            </a:r>
            <a:r>
              <a:rPr lang="en-AU" dirty="0"/>
              <a:t> and other restaurants. At La </a:t>
            </a:r>
            <a:r>
              <a:rPr lang="en-AU" dirty="0" err="1"/>
              <a:t>Porchetta’s</a:t>
            </a:r>
            <a:r>
              <a:rPr lang="en-AU" dirty="0"/>
              <a:t> I got employee of the month for 4 month’s In a row. I filled the restaurant almost every weekend. I only left that job so that I could start my own restaurant.</a:t>
            </a:r>
          </a:p>
          <a:p>
            <a:pPr>
              <a:buNone/>
            </a:pPr>
            <a:r>
              <a:rPr lang="en-AU" dirty="0"/>
              <a:t> </a:t>
            </a:r>
          </a:p>
          <a:p>
            <a:pPr>
              <a:buNone/>
            </a:pPr>
            <a:r>
              <a:rPr lang="en-AU" dirty="0"/>
              <a:t> </a:t>
            </a:r>
          </a:p>
          <a:p>
            <a:pPr>
              <a:buNone/>
            </a:pPr>
            <a:r>
              <a:rPr lang="en-AU" dirty="0"/>
              <a:t> 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U:\Reality Bytes\Restaurant project\italian Fla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8800" i="1" dirty="0" smtClean="0">
                <a:latin typeface="Goudy Old Style" pitchFamily="18" charset="0"/>
              </a:rPr>
              <a:t>Restaurant Logo</a:t>
            </a:r>
            <a:endParaRPr lang="en-AU" sz="8800" i="1" dirty="0">
              <a:latin typeface="Goudy Old Style" pitchFamily="18" charset="0"/>
            </a:endParaRPr>
          </a:p>
        </p:txBody>
      </p:sp>
      <p:pic>
        <p:nvPicPr>
          <p:cNvPr id="4" name="Content Placeholder 3" descr="Resturant Logo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85918" y="1643050"/>
            <a:ext cx="5123888" cy="2077252"/>
          </a:xfrm>
        </p:spPr>
      </p:pic>
      <p:sp>
        <p:nvSpPr>
          <p:cNvPr id="6" name="TextBox 5"/>
          <p:cNvSpPr txBox="1"/>
          <p:nvPr/>
        </p:nvSpPr>
        <p:spPr>
          <a:xfrm>
            <a:off x="1928794" y="4357694"/>
            <a:ext cx="6715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i="1" dirty="0" smtClean="0">
                <a:latin typeface="Goudy Old Style" pitchFamily="18" charset="0"/>
              </a:rPr>
              <a:t>My logo is an Italian Heart which represents the fact that my restaurant is a very home-style type of restaurant .La bella Vita means “the good life” which also represent that my restaurant would be a good or happy place</a:t>
            </a:r>
            <a:endParaRPr lang="en-AU" sz="2400" i="1" dirty="0">
              <a:latin typeface="Goudy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U:\Reality Bytes\Restaurant project\italian Fla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8800" i="1" dirty="0" smtClean="0">
                <a:latin typeface="Goudy Old Style" pitchFamily="18" charset="0"/>
              </a:rPr>
              <a:t>Floor Plan</a:t>
            </a:r>
            <a:endParaRPr lang="en-AU" sz="8800" i="1" dirty="0">
              <a:latin typeface="Goudy Old Style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 b="5150"/>
          <a:stretch>
            <a:fillRect/>
          </a:stretch>
        </p:blipFill>
        <p:spPr bwMode="auto">
          <a:xfrm>
            <a:off x="714348" y="1428736"/>
            <a:ext cx="7858180" cy="526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5" descr="U:\Reality Bytes\Restaurant project\italian Fla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60"/>
            <a:ext cx="8229600" cy="1143000"/>
          </a:xfrm>
        </p:spPr>
        <p:txBody>
          <a:bodyPr>
            <a:noAutofit/>
          </a:bodyPr>
          <a:lstStyle/>
          <a:p>
            <a:r>
              <a:rPr lang="en-AU" sz="8800" i="1" dirty="0" smtClean="0">
                <a:latin typeface="Goudy Old Style" pitchFamily="18" charset="0"/>
              </a:rPr>
              <a:t>Menu</a:t>
            </a:r>
            <a:endParaRPr lang="en-AU" sz="8800" i="1" dirty="0">
              <a:latin typeface="Goudy Old Style" pitchFamily="18" charset="0"/>
            </a:endParaRPr>
          </a:p>
        </p:txBody>
      </p:sp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91178627" y="69886985"/>
            <a:ext cx="530225" cy="6653212"/>
            <a:chOff x="114564850" y="106827475"/>
            <a:chExt cx="530193" cy="6654123"/>
          </a:xfrm>
        </p:grpSpPr>
        <p:pic>
          <p:nvPicPr>
            <p:cNvPr id="15363" name="Picture 3" descr="DD00372_"/>
            <p:cNvPicPr preferRelativeResize="0">
              <a:picLocks noChangeArrowheads="1" noChangeShapeType="1"/>
            </p:cNvPicPr>
            <p:nvPr/>
          </p:nvPicPr>
          <p:blipFill>
            <a:blip r:embed="rId4" cstate="print"/>
            <a:srcRect r="90103"/>
            <a:stretch>
              <a:fillRect/>
            </a:stretch>
          </p:blipFill>
          <p:spPr bwMode="auto">
            <a:xfrm>
              <a:off x="114804150" y="106827475"/>
              <a:ext cx="290893" cy="6645823"/>
            </a:xfrm>
            <a:prstGeom prst="rect">
              <a:avLst/>
            </a:prstGeom>
            <a:noFill/>
            <a:ln w="0" algn="in">
              <a:noFill/>
              <a:miter lim="800000"/>
              <a:headEnd/>
              <a:tailEnd/>
            </a:ln>
            <a:effectLst/>
          </p:spPr>
        </p:pic>
        <p:pic>
          <p:nvPicPr>
            <p:cNvPr id="15364" name="Picture 4" descr="DD00372_"/>
            <p:cNvPicPr preferRelativeResize="0">
              <a:picLocks noChangeArrowheads="1" noChangeShapeType="1"/>
            </p:cNvPicPr>
            <p:nvPr/>
          </p:nvPicPr>
          <p:blipFill>
            <a:blip r:embed="rId4" cstate="print"/>
            <a:srcRect r="90103"/>
            <a:stretch>
              <a:fillRect/>
            </a:stretch>
          </p:blipFill>
          <p:spPr bwMode="auto">
            <a:xfrm rot="10800000">
              <a:off x="114564850" y="106835775"/>
              <a:ext cx="290893" cy="6645823"/>
            </a:xfrm>
            <a:prstGeom prst="rect">
              <a:avLst/>
            </a:prstGeom>
            <a:noFill/>
            <a:ln w="0" algn="in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5365" name="Group 5"/>
          <p:cNvGrpSpPr>
            <a:grpSpLocks/>
          </p:cNvGrpSpPr>
          <p:nvPr/>
        </p:nvGrpSpPr>
        <p:grpSpPr bwMode="auto">
          <a:xfrm>
            <a:off x="89294264" y="70758522"/>
            <a:ext cx="1560513" cy="4760913"/>
            <a:chOff x="112978008" y="107748901"/>
            <a:chExt cx="1561643" cy="4760834"/>
          </a:xfrm>
        </p:grpSpPr>
        <p:sp>
          <p:nvSpPr>
            <p:cNvPr id="15366" name="Rectangle 6"/>
            <p:cNvSpPr>
              <a:spLocks noChangeArrowheads="1" noChangeShapeType="1"/>
            </p:cNvSpPr>
            <p:nvPr/>
          </p:nvSpPr>
          <p:spPr bwMode="auto">
            <a:xfrm>
              <a:off x="112978008" y="107748901"/>
              <a:ext cx="1561643" cy="4760833"/>
            </a:xfrm>
            <a:prstGeom prst="rect">
              <a:avLst/>
            </a:prstGeom>
            <a:solidFill>
              <a:srgbClr val="FFFFFF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367" name="Line 7"/>
            <p:cNvSpPr>
              <a:spLocks noChangeShapeType="1"/>
            </p:cNvSpPr>
            <p:nvPr/>
          </p:nvSpPr>
          <p:spPr bwMode="auto">
            <a:xfrm>
              <a:off x="112978008" y="107748901"/>
              <a:ext cx="1561643" cy="0"/>
            </a:xfrm>
            <a:prstGeom prst="line">
              <a:avLst/>
            </a:prstGeom>
            <a:noFill/>
            <a:ln w="38100" algn="ctr">
              <a:solidFill>
                <a:srgbClr val="336666"/>
              </a:solidFill>
              <a:round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368" name="Line 8"/>
            <p:cNvSpPr>
              <a:spLocks noChangeShapeType="1"/>
            </p:cNvSpPr>
            <p:nvPr/>
          </p:nvSpPr>
          <p:spPr bwMode="auto">
            <a:xfrm>
              <a:off x="112978008" y="112509735"/>
              <a:ext cx="1561643" cy="0"/>
            </a:xfrm>
            <a:prstGeom prst="line">
              <a:avLst/>
            </a:prstGeom>
            <a:noFill/>
            <a:ln w="38100" algn="ctr">
              <a:solidFill>
                <a:srgbClr val="336666"/>
              </a:solidFill>
              <a:round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sp>
        <p:nvSpPr>
          <p:cNvPr id="15369" name="Text Box 9"/>
          <p:cNvSpPr txBox="1">
            <a:spLocks noChangeArrowheads="1" noChangeShapeType="1"/>
          </p:cNvSpPr>
          <p:nvPr/>
        </p:nvSpPr>
        <p:spPr bwMode="auto">
          <a:xfrm>
            <a:off x="85333452" y="74971747"/>
            <a:ext cx="3021012" cy="1087438"/>
          </a:xfrm>
          <a:prstGeom prst="rect">
            <a:avLst/>
          </a:prstGeom>
          <a:solidFill>
            <a:srgbClr val="FFFFFF"/>
          </a:solidFill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1" u="sng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oudy Old Style" pitchFamily="18" charset="0"/>
              </a:rPr>
              <a:t>Address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oudy Old Style" pitchFamily="18" charset="0"/>
              </a:rPr>
              <a:t>184 Lygon Street, Melbourne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0" name="Text Box 10"/>
          <p:cNvSpPr txBox="1">
            <a:spLocks noChangeArrowheads="1" noChangeShapeType="1"/>
          </p:cNvSpPr>
          <p:nvPr/>
        </p:nvSpPr>
        <p:spPr bwMode="auto">
          <a:xfrm>
            <a:off x="89294264" y="73495372"/>
            <a:ext cx="1522413" cy="1371600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oudy Old Style" pitchFamily="18" charset="0"/>
              </a:rPr>
              <a:t>Great authentic Italian food, at great low prices!!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1" name="Text Box 11"/>
          <p:cNvSpPr txBox="1">
            <a:spLocks noChangeArrowheads="1" noChangeShapeType="1"/>
          </p:cNvSpPr>
          <p:nvPr/>
        </p:nvSpPr>
        <p:spPr bwMode="auto">
          <a:xfrm>
            <a:off x="89402214" y="74863797"/>
            <a:ext cx="1414463" cy="649288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oudy Old Style" pitchFamily="18" charset="0"/>
              </a:rPr>
              <a:t>Phone: 9778 5641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oudy Old Style" pitchFamily="18" charset="0"/>
              </a:rPr>
              <a:t>Fax: 555-441-9961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oudy Old Style" pitchFamily="18" charset="0"/>
              </a:rPr>
              <a:t>E-mail: labellavita@lygon.com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89689552" y="72566685"/>
            <a:ext cx="950912" cy="0"/>
          </a:xfrm>
          <a:prstGeom prst="line">
            <a:avLst/>
          </a:prstGeom>
          <a:noFill/>
          <a:ln w="3175" algn="ctr">
            <a:solidFill>
              <a:srgbClr val="33996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373" name="Text Box 13"/>
          <p:cNvSpPr txBox="1">
            <a:spLocks noChangeArrowheads="1" noChangeShapeType="1"/>
          </p:cNvSpPr>
          <p:nvPr/>
        </p:nvSpPr>
        <p:spPr bwMode="auto">
          <a:xfrm>
            <a:off x="85225502" y="70866472"/>
            <a:ext cx="3021012" cy="1966913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1" u="sng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oudy Old Style" pitchFamily="18" charset="0"/>
              </a:rPr>
              <a:t>Hours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oudy Old Style" pitchFamily="18" charset="0"/>
              </a:rPr>
              <a:t>Monday to Friday: 9am till 9pm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oudy Old Style" pitchFamily="18" charset="0"/>
              </a:rPr>
              <a:t>Saturday: 9am till11pm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oudy Old Style" pitchFamily="18" charset="0"/>
              </a:rPr>
              <a:t>Sunday: Closed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374" name="Picture 14" descr="FD00428_"/>
          <p:cNvPicPr preferRelativeResize="0">
            <a:picLocks noChangeArrowheads="1" noChangeShapeType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760989" y="71695147"/>
            <a:ext cx="717550" cy="701675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  <p:sp>
        <p:nvSpPr>
          <p:cNvPr id="15375" name="Line 15"/>
          <p:cNvSpPr>
            <a:spLocks noChangeShapeType="1"/>
          </p:cNvSpPr>
          <p:nvPr/>
        </p:nvSpPr>
        <p:spPr bwMode="auto">
          <a:xfrm>
            <a:off x="89689552" y="72523822"/>
            <a:ext cx="950912" cy="0"/>
          </a:xfrm>
          <a:prstGeom prst="line">
            <a:avLst/>
          </a:prstGeom>
          <a:noFill/>
          <a:ln w="3175" algn="ctr">
            <a:solidFill>
              <a:srgbClr val="33996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auto">
          <a:xfrm>
            <a:off x="89699077" y="72603197"/>
            <a:ext cx="950912" cy="0"/>
          </a:xfrm>
          <a:prstGeom prst="line">
            <a:avLst/>
          </a:prstGeom>
          <a:noFill/>
          <a:ln w="3175" algn="ctr">
            <a:solidFill>
              <a:srgbClr val="33996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5377" name="Picture 17" descr="MP00132_"/>
          <p:cNvPicPr preferRelativeResize="0">
            <a:picLocks noChangeArrowheads="1" noChangeShapeType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054177" y="73135010"/>
            <a:ext cx="1497012" cy="1462087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  <p:sp>
        <p:nvSpPr>
          <p:cNvPr id="15378" name="Text Box 18" descr="italian heart"/>
          <p:cNvSpPr txBox="1">
            <a:spLocks noChangeArrowheads="1"/>
          </p:cNvSpPr>
          <p:nvPr/>
        </p:nvSpPr>
        <p:spPr bwMode="auto">
          <a:xfrm>
            <a:off x="88933902" y="70590247"/>
            <a:ext cx="2447925" cy="955675"/>
          </a:xfrm>
          <a:prstGeom prst="rect">
            <a:avLst/>
          </a:prstGeom>
          <a:blipFill dpi="0" rotWithShape="0">
            <a:blip r:embed="rId7" cstate="print"/>
            <a:srcRect/>
            <a:stretch>
              <a:fillRect/>
            </a:stretch>
          </a:blip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3600" b="1" i="0" u="none" strike="noStrike" cap="none" normalizeH="0" baseline="0" smtClean="0">
                <a:ln>
                  <a:noFill/>
                </a:ln>
                <a:solidFill>
                  <a:srgbClr val="0D0D0D"/>
                </a:solidFill>
                <a:effectLst/>
                <a:latin typeface="Bickham Script Pro Semibold" pitchFamily="66" charset="0"/>
              </a:rPr>
              <a:t>La Bella</a:t>
            </a:r>
            <a:r>
              <a:rPr kumimoji="0" lang="en-AU" sz="4800" b="1" i="0" u="none" strike="noStrike" cap="none" normalizeH="0" baseline="0" smtClean="0">
                <a:ln>
                  <a:noFill/>
                </a:ln>
                <a:solidFill>
                  <a:srgbClr val="0D0D0D"/>
                </a:solidFill>
                <a:effectLst/>
                <a:latin typeface="Bickham Script Pro Semibold" pitchFamily="66" charset="0"/>
              </a:rPr>
              <a:t> Vita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9" name="Text Box 19"/>
          <p:cNvSpPr txBox="1">
            <a:spLocks noChangeArrowheads="1" noChangeShapeType="1"/>
          </p:cNvSpPr>
          <p:nvPr/>
        </p:nvSpPr>
        <p:spPr bwMode="auto">
          <a:xfrm>
            <a:off x="82082230" y="70437844"/>
            <a:ext cx="2276475" cy="1046163"/>
          </a:xfrm>
          <a:prstGeom prst="rect">
            <a:avLst/>
          </a:prstGeom>
          <a:solidFill>
            <a:srgbClr val="FFFFFF"/>
          </a:solidFill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rgbClr val="336666"/>
                </a:solidFill>
                <a:effectLst/>
                <a:latin typeface="Tw Cen MT" pitchFamily="34" charset="0"/>
              </a:rPr>
              <a:t>Drinks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oudy Old Style" pitchFamily="18" charset="0"/>
              </a:rPr>
              <a:t>All drinks come in a except hot drinks. Ask Waiter's.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89257752" y="72774647"/>
            <a:ext cx="1619250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8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B.Y.O Alcohol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81625052" y="73927172"/>
            <a:ext cx="3060700" cy="14033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No alcohol is sold on the premises.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All Alcohol is to be bought to the restaurant by the customers, on choice.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446" name="Picture 86"/>
          <p:cNvPicPr>
            <a:picLocks noChangeAspect="1" noChangeArrowheads="1"/>
          </p:cNvPicPr>
          <p:nvPr/>
        </p:nvPicPr>
        <p:blipFill>
          <a:blip r:embed="rId8" cstate="print"/>
          <a:srcRect l="24170" t="18554" r="2588" b="14062"/>
          <a:stretch>
            <a:fillRect/>
          </a:stretch>
        </p:blipFill>
        <p:spPr bwMode="auto">
          <a:xfrm>
            <a:off x="714348" y="1325151"/>
            <a:ext cx="7500990" cy="5175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U:\Reality Bytes\Restaurant project\italian Fla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0" name="Picture 85"/>
          <p:cNvPicPr>
            <a:picLocks noChangeAspect="1" noChangeArrowheads="1"/>
          </p:cNvPicPr>
          <p:nvPr/>
        </p:nvPicPr>
        <p:blipFill>
          <a:blip r:embed="rId4" cstate="print"/>
          <a:srcRect l="24688" t="18314" r="3070" b="13221"/>
          <a:stretch>
            <a:fillRect/>
          </a:stretch>
        </p:blipFill>
        <p:spPr bwMode="auto">
          <a:xfrm>
            <a:off x="0" y="285728"/>
            <a:ext cx="8929718" cy="6347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U:\Reality Bytes\Restaurant project\italian Fla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12" y="785794"/>
            <a:ext cx="8229600" cy="1143000"/>
          </a:xfrm>
        </p:spPr>
        <p:txBody>
          <a:bodyPr>
            <a:noAutofit/>
          </a:bodyPr>
          <a:lstStyle/>
          <a:p>
            <a:r>
              <a:rPr lang="en-AU" sz="8800" i="1" dirty="0" smtClean="0">
                <a:latin typeface="Goudy Old Style" pitchFamily="18" charset="0"/>
              </a:rPr>
              <a:t>Spread</a:t>
            </a:r>
            <a:br>
              <a:rPr lang="en-AU" sz="8800" i="1" dirty="0" smtClean="0">
                <a:latin typeface="Goudy Old Style" pitchFamily="18" charset="0"/>
              </a:rPr>
            </a:br>
            <a:r>
              <a:rPr lang="en-AU" sz="8800" i="1" dirty="0" smtClean="0">
                <a:latin typeface="Goudy Old Style" pitchFamily="18" charset="0"/>
              </a:rPr>
              <a:t> Sheets</a:t>
            </a:r>
            <a:endParaRPr lang="en-AU" sz="8800" i="1" dirty="0">
              <a:latin typeface="Goudy Old Style" pitchFamily="18" charset="0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 l="29492" t="18750" r="31689" b="8007"/>
          <a:stretch>
            <a:fillRect/>
          </a:stretch>
        </p:blipFill>
        <p:spPr bwMode="auto">
          <a:xfrm>
            <a:off x="285720" y="0"/>
            <a:ext cx="464347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U:\Reality Bytes\Restaurant project\italian Fla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 l="2197" t="24414" r="14306" b="40430"/>
          <a:stretch>
            <a:fillRect/>
          </a:stretch>
        </p:blipFill>
        <p:spPr bwMode="auto">
          <a:xfrm>
            <a:off x="142844" y="1142984"/>
            <a:ext cx="8596373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156</Words>
  <Application>Microsoft Office PowerPoint</Application>
  <PresentationFormat>On-screen Show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La Bella Vita</vt:lpstr>
      <vt:lpstr>Contents</vt:lpstr>
      <vt:lpstr>Introduction</vt:lpstr>
      <vt:lpstr>Restaurant Logo</vt:lpstr>
      <vt:lpstr>Floor Plan</vt:lpstr>
      <vt:lpstr>Menu</vt:lpstr>
      <vt:lpstr>Slide 7</vt:lpstr>
      <vt:lpstr>Spread  Sheets</vt:lpstr>
      <vt:lpstr>Slide 9</vt:lpstr>
      <vt:lpstr>Poster</vt:lpstr>
      <vt:lpstr>Business Card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Bella Vita</dc:title>
  <dc:creator>user</dc:creator>
  <cp:lastModifiedBy>user</cp:lastModifiedBy>
  <cp:revision>12</cp:revision>
  <dcterms:created xsi:type="dcterms:W3CDTF">2009-12-06T22:39:31Z</dcterms:created>
  <dcterms:modified xsi:type="dcterms:W3CDTF">2009-12-06T23:31:14Z</dcterms:modified>
</cp:coreProperties>
</file>